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58" r:id="rId5"/>
    <p:sldId id="268" r:id="rId6"/>
    <p:sldId id="259" r:id="rId7"/>
    <p:sldId id="260" r:id="rId8"/>
    <p:sldId id="267" r:id="rId9"/>
    <p:sldId id="261" r:id="rId10"/>
    <p:sldId id="262" r:id="rId11"/>
    <p:sldId id="263" r:id="rId12"/>
    <p:sldId id="26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326" y="-1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ADABF8-DDCE-4605-BDBB-EC05790156B7}"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30288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DABF8-DDCE-4605-BDBB-EC05790156B7}"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4007263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DABF8-DDCE-4605-BDBB-EC05790156B7}"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2853400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DABF8-DDCE-4605-BDBB-EC05790156B7}"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396324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ADABF8-DDCE-4605-BDBB-EC05790156B7}"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40324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ADABF8-DDCE-4605-BDBB-EC05790156B7}"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203999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ADABF8-DDCE-4605-BDBB-EC05790156B7}" type="datetimeFigureOut">
              <a:rPr lang="en-US" smtClean="0"/>
              <a:t>12/4/2016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909035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ADABF8-DDCE-4605-BDBB-EC05790156B7}" type="datetimeFigureOut">
              <a:rPr lang="en-US" smtClean="0"/>
              <a:t>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3676058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DABF8-DDCE-4605-BDBB-EC05790156B7}" type="datetimeFigureOut">
              <a:rPr lang="en-US" smtClean="0"/>
              <a:t>12/4/2016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1036204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ADABF8-DDCE-4605-BDBB-EC05790156B7}"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287479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ADABF8-DDCE-4605-BDBB-EC05790156B7}"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42D08-52EE-41BE-9AE5-D6ACB9C20851}" type="slidenum">
              <a:rPr lang="en-US" smtClean="0"/>
              <a:t>‹#›</a:t>
            </a:fld>
            <a:endParaRPr lang="en-US"/>
          </a:p>
        </p:txBody>
      </p:sp>
    </p:spTree>
    <p:extLst>
      <p:ext uri="{BB962C8B-B14F-4D97-AF65-F5344CB8AC3E}">
        <p14:creationId xmlns:p14="http://schemas.microsoft.com/office/powerpoint/2010/main" val="494624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DABF8-DDCE-4605-BDBB-EC05790156B7}" type="datetimeFigureOut">
              <a:rPr lang="en-US" smtClean="0"/>
              <a:t>12/4/2016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42D08-52EE-41BE-9AE5-D6ACB9C20851}" type="slidenum">
              <a:rPr lang="en-US" smtClean="0"/>
              <a:t>‹#›</a:t>
            </a:fld>
            <a:endParaRPr lang="en-US"/>
          </a:p>
        </p:txBody>
      </p:sp>
    </p:spTree>
    <p:extLst>
      <p:ext uri="{BB962C8B-B14F-4D97-AF65-F5344CB8AC3E}">
        <p14:creationId xmlns:p14="http://schemas.microsoft.com/office/powerpoint/2010/main" val="539760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Great Pacific Garbage Patch</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27189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pic>
        <p:nvPicPr>
          <p:cNvPr id="7170" name="Picture 2" descr="http://media.nationalgeographic.org/assets/photos/0da/a90/0daa904e-844e-451b-8965-c281122f2b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094353"/>
            <a:ext cx="6918029" cy="52688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2399" y="172843"/>
            <a:ext cx="9220200" cy="923330"/>
          </a:xfrm>
          <a:prstGeom prst="rect">
            <a:avLst/>
          </a:prstGeom>
        </p:spPr>
        <p:txBody>
          <a:bodyPr wrap="square">
            <a:spAutoFit/>
          </a:bodyPr>
          <a:lstStyle/>
          <a:p>
            <a:r>
              <a:rPr lang="en-US" b="1" dirty="0"/>
              <a:t>The marine debris of the Great Pacific Garbage Patch can devastate marine life in the North Pacific Subtropical Gyre. The stomach contents of this unfortunate albatross include plastic marine debris fed to the chick by its parents.</a:t>
            </a:r>
            <a:endParaRPr lang="en-US" dirty="0"/>
          </a:p>
        </p:txBody>
      </p:sp>
    </p:spTree>
    <p:extLst>
      <p:ext uri="{BB962C8B-B14F-4D97-AF65-F5344CB8AC3E}">
        <p14:creationId xmlns:p14="http://schemas.microsoft.com/office/powerpoint/2010/main" val="3965404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pic>
        <p:nvPicPr>
          <p:cNvPr id="6146" name="Picture 2" descr="http://media.nationalgeographic.org/assets/photos/cc1/036/cc103671-db0f-48ac-b6e6-074b73b857b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144" y="1143000"/>
            <a:ext cx="7610563" cy="50352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2399" y="219670"/>
            <a:ext cx="8839201" cy="923330"/>
          </a:xfrm>
          <a:prstGeom prst="rect">
            <a:avLst/>
          </a:prstGeom>
        </p:spPr>
        <p:txBody>
          <a:bodyPr wrap="square">
            <a:spAutoFit/>
          </a:bodyPr>
          <a:lstStyle/>
          <a:p>
            <a:r>
              <a:rPr lang="en-US" b="1" dirty="0"/>
              <a:t>Turtles, too, are put in danger by marine debris. Turtles can easily be entangled in discarded fishing nets or mistake the gelatinous texture of plastic for a jelly, their favorite food.</a:t>
            </a:r>
            <a:endParaRPr lang="en-US" dirty="0"/>
          </a:p>
        </p:txBody>
      </p:sp>
    </p:spTree>
    <p:extLst>
      <p:ext uri="{BB962C8B-B14F-4D97-AF65-F5344CB8AC3E}">
        <p14:creationId xmlns:p14="http://schemas.microsoft.com/office/powerpoint/2010/main" val="3965404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pic>
        <p:nvPicPr>
          <p:cNvPr id="5122" name="Picture 2" descr="http://media.nationalgeographic.org/assets/photos/9f7/81b/9f781b25-9756-4881-92b6-7231ee67e4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65195"/>
            <a:ext cx="7435565" cy="485940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799" y="228600"/>
            <a:ext cx="8654765" cy="1200329"/>
          </a:xfrm>
          <a:prstGeom prst="rect">
            <a:avLst/>
          </a:prstGeom>
        </p:spPr>
        <p:txBody>
          <a:bodyPr wrap="square">
            <a:spAutoFit/>
          </a:bodyPr>
          <a:lstStyle/>
          <a:p>
            <a:r>
              <a:rPr lang="en-US" b="1" dirty="0"/>
              <a:t>Perhaps one of the starkest impacts on marine life is the phenomenon of "ghost fishing." Most large debris in the Great Pacific Garbage Patch is made up of inexpensive fishing nets. Ghost fishing happens when these discarded nets continue to "catch" marine life—suffocating marine mammals such as this endangered Hawaiian monk seal.</a:t>
            </a:r>
            <a:endParaRPr lang="en-US" dirty="0"/>
          </a:p>
        </p:txBody>
      </p:sp>
    </p:spTree>
    <p:extLst>
      <p:ext uri="{BB962C8B-B14F-4D97-AF65-F5344CB8AC3E}">
        <p14:creationId xmlns:p14="http://schemas.microsoft.com/office/powerpoint/2010/main" val="3965404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nationalgeographic.org/assets/photos/cc2/bba/cc2bbae1-0699-45b9-b86e-a03a23b2807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976" y="1322833"/>
            <a:ext cx="7984224" cy="50779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sp>
        <p:nvSpPr>
          <p:cNvPr id="3" name="Rectangle 2"/>
          <p:cNvSpPr/>
          <p:nvPr/>
        </p:nvSpPr>
        <p:spPr>
          <a:xfrm>
            <a:off x="375634" y="381000"/>
            <a:ext cx="8294390" cy="923330"/>
          </a:xfrm>
          <a:prstGeom prst="rect">
            <a:avLst/>
          </a:prstGeom>
        </p:spPr>
        <p:txBody>
          <a:bodyPr wrap="square">
            <a:spAutoFit/>
          </a:bodyPr>
          <a:lstStyle/>
          <a:p>
            <a:r>
              <a:rPr lang="en-US" b="1" dirty="0"/>
              <a:t>The Great Pacific Garbage Patch is a collection of marine debris in the North Pacific Ocean. Also known as the Pacific trash vortex, the garbage patch is actually two distinct collections of debris bounded by the massive North Pacific Subtropical Gyre.</a:t>
            </a:r>
            <a:endParaRPr lang="en-US" dirty="0"/>
          </a:p>
        </p:txBody>
      </p:sp>
    </p:spTree>
    <p:extLst>
      <p:ext uri="{BB962C8B-B14F-4D97-AF65-F5344CB8AC3E}">
        <p14:creationId xmlns:p14="http://schemas.microsoft.com/office/powerpoint/2010/main" val="3389555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Worldwide Garbage Patches</a:t>
            </a:r>
            <a:endParaRPr lang="en-US" dirty="0"/>
          </a:p>
        </p:txBody>
      </p:sp>
      <p:sp>
        <p:nvSpPr>
          <p:cNvPr id="3" name="Content Placeholder 2"/>
          <p:cNvSpPr>
            <a:spLocks noGrp="1"/>
          </p:cNvSpPr>
          <p:nvPr>
            <p:ph idx="1"/>
          </p:nvPr>
        </p:nvSpPr>
        <p:spPr>
          <a:xfrm>
            <a:off x="457200" y="1447800"/>
            <a:ext cx="8229600" cy="1676400"/>
          </a:xfrm>
        </p:spPr>
        <p:txBody>
          <a:bodyPr>
            <a:normAutofit fontScale="77500" lnSpcReduction="20000"/>
          </a:bodyPr>
          <a:lstStyle/>
          <a:p>
            <a:r>
              <a:rPr lang="en-US" dirty="0" smtClean="0"/>
              <a:t>The </a:t>
            </a:r>
            <a:r>
              <a:rPr lang="en-US" dirty="0"/>
              <a:t>Great Pacific Garbage Patch is not the only marine trash vortex—it’s just the biggest. </a:t>
            </a:r>
            <a:endParaRPr lang="en-US" dirty="0" smtClean="0"/>
          </a:p>
          <a:p>
            <a:pPr lvl="1"/>
            <a:r>
              <a:rPr lang="en-US" dirty="0" smtClean="0"/>
              <a:t>The </a:t>
            </a:r>
            <a:r>
              <a:rPr lang="en-US" dirty="0"/>
              <a:t>Atlantic and Indian Oceans both have trash vortexes. Even shipping routes in smaller bodies of water, such as the North Sea, are developing garbage patches.</a:t>
            </a:r>
          </a:p>
          <a:p>
            <a:endParaRPr lang="en-US" dirty="0"/>
          </a:p>
        </p:txBody>
      </p:sp>
      <p:pic>
        <p:nvPicPr>
          <p:cNvPr id="11266" name="Picture 2" descr="Image result for 5 gyres national geograph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165" y="3124200"/>
            <a:ext cx="559123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729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edia.nationalgeographic.org/assets/photos/5cf/3f9/5cf3f96e-8bef-404a-860b-e9e65b750c8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104900"/>
            <a:ext cx="6858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sp>
        <p:nvSpPr>
          <p:cNvPr id="2" name="Rectangle 1"/>
          <p:cNvSpPr/>
          <p:nvPr/>
        </p:nvSpPr>
        <p:spPr>
          <a:xfrm>
            <a:off x="762000" y="205979"/>
            <a:ext cx="7543800" cy="923330"/>
          </a:xfrm>
          <a:prstGeom prst="rect">
            <a:avLst/>
          </a:prstGeom>
        </p:spPr>
        <p:txBody>
          <a:bodyPr wrap="square">
            <a:spAutoFit/>
          </a:bodyPr>
          <a:lstStyle/>
          <a:p>
            <a:r>
              <a:rPr lang="en-US" b="1" dirty="0"/>
              <a:t>The Great Pacific Garbage Patch sits near the surface of the ocean. Dense debris can sink centimeters or even several meters beneath the surface, making the vortex’s area nearly impossible to measure.</a:t>
            </a:r>
            <a:endParaRPr lang="en-US" dirty="0"/>
          </a:p>
        </p:txBody>
      </p:sp>
    </p:spTree>
    <p:extLst>
      <p:ext uri="{BB962C8B-B14F-4D97-AF65-F5344CB8AC3E}">
        <p14:creationId xmlns:p14="http://schemas.microsoft.com/office/powerpoint/2010/main" val="49973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Quotable Captain</a:t>
            </a:r>
            <a:endParaRPr lang="en-US" dirty="0"/>
          </a:p>
        </p:txBody>
      </p:sp>
      <p:sp>
        <p:nvSpPr>
          <p:cNvPr id="3" name="Content Placeholder 2"/>
          <p:cNvSpPr>
            <a:spLocks noGrp="1"/>
          </p:cNvSpPr>
          <p:nvPr>
            <p:ph idx="1"/>
          </p:nvPr>
        </p:nvSpPr>
        <p:spPr>
          <a:xfrm>
            <a:off x="457200" y="1447800"/>
            <a:ext cx="8229600" cy="4953000"/>
          </a:xfrm>
        </p:spPr>
        <p:txBody>
          <a:bodyPr>
            <a:normAutofit fontScale="55000" lnSpcReduction="20000"/>
          </a:bodyPr>
          <a:lstStyle/>
          <a:p>
            <a:r>
              <a:rPr lang="en-US" i="1" dirty="0" smtClean="0"/>
              <a:t>Capt. Charles Moore, discoverer of the Great Pacific Garbage Patch, in an article for Natural History magazine in 2003</a:t>
            </a:r>
            <a:endParaRPr lang="en-US" dirty="0" smtClean="0"/>
          </a:p>
          <a:p>
            <a:endParaRPr lang="en-US" dirty="0" smtClean="0"/>
          </a:p>
          <a:p>
            <a:pPr marL="0" indent="0">
              <a:buNone/>
            </a:pPr>
            <a:r>
              <a:rPr lang="en-US" dirty="0" smtClean="0"/>
              <a:t>"So </a:t>
            </a:r>
            <a:r>
              <a:rPr lang="en-US" dirty="0"/>
              <a:t>on the way back to our home port in Long Beach, California, we decided to take a shortcut through the gyre, which few seafarers ever cross. Fishermen shun it because its waters lack the nutrients to support an abundant catch. Sailors dodge it because it lacks the wind to propel their sailboats.</a:t>
            </a:r>
            <a:r>
              <a:rPr lang="en-US" dirty="0" smtClean="0"/>
              <a:t/>
            </a:r>
            <a:br>
              <a:rPr lang="en-US" dirty="0" smtClean="0"/>
            </a:br>
            <a:r>
              <a:rPr lang="en-US" dirty="0" smtClean="0"/>
              <a:t/>
            </a:r>
            <a:br>
              <a:rPr lang="en-US" dirty="0" smtClean="0"/>
            </a:br>
            <a:r>
              <a:rPr lang="en-US" dirty="0"/>
              <a:t>"Yet as I gazed from the deck at the surface of what ought to have been a pristine ocean, I was confronted, as far as the eye could see, with the sight of plastic.</a:t>
            </a:r>
            <a:r>
              <a:rPr lang="en-US" dirty="0" smtClean="0"/>
              <a:t/>
            </a:r>
            <a:br>
              <a:rPr lang="en-US" dirty="0" smtClean="0"/>
            </a:br>
            <a:r>
              <a:rPr lang="en-US" dirty="0" smtClean="0"/>
              <a:t/>
            </a:r>
            <a:br>
              <a:rPr lang="en-US" dirty="0" smtClean="0"/>
            </a:br>
            <a:r>
              <a:rPr lang="en-US" dirty="0"/>
              <a:t>"It seemed unbelievable, but I never found a clear spot. In the week it took to cross the subtropical high, no matter what time of day I looked, plastic debris was floating everywhere: bottles, bottle caps, wrappers, fragments. Months later, after I discussed what I had seen with the oceanographer Curtis </a:t>
            </a:r>
            <a:r>
              <a:rPr lang="en-US" dirty="0" err="1"/>
              <a:t>Ebbesmeyer</a:t>
            </a:r>
            <a:r>
              <a:rPr lang="en-US" dirty="0"/>
              <a:t>, perhaps the world's leading expert on flotsam, he began referring to the area as the 'eastern garbage patch.'"</a:t>
            </a:r>
            <a:r>
              <a:rPr lang="en-US" dirty="0" smtClean="0"/>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2389293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pic>
        <p:nvPicPr>
          <p:cNvPr id="10242" name="Picture 2" descr="http://media.nationalgeographic.org/assets/photos/05e/455/05e4553d-8737-477e-8868-da40307ed5c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00200"/>
            <a:ext cx="6858369" cy="457224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8600" y="228600"/>
            <a:ext cx="9067800" cy="1200329"/>
          </a:xfrm>
          <a:prstGeom prst="rect">
            <a:avLst/>
          </a:prstGeom>
        </p:spPr>
        <p:txBody>
          <a:bodyPr wrap="square">
            <a:spAutoFit/>
          </a:bodyPr>
          <a:lstStyle/>
          <a:p>
            <a:r>
              <a:rPr lang="en-US" b="1" dirty="0"/>
              <a:t>Most debris in the Great Pacific Garbage Patch is plastic. Plastic is not biodegradable, meaning it does not disintegrate—it simply breaks into tinier and tinier pieces, known as </a:t>
            </a:r>
            <a:r>
              <a:rPr lang="en-US" b="1" dirty="0" err="1"/>
              <a:t>microplastics</a:t>
            </a:r>
            <a:r>
              <a:rPr lang="en-US" b="1" dirty="0"/>
              <a:t>. </a:t>
            </a:r>
            <a:r>
              <a:rPr lang="en-US" b="1" dirty="0" err="1"/>
              <a:t>Microplastics</a:t>
            </a:r>
            <a:r>
              <a:rPr lang="en-US" b="1" dirty="0"/>
              <a:t> of the Great Pacific Garbage Patch can simply make the water look like a cloudy soup.</a:t>
            </a:r>
            <a:endParaRPr lang="en-US" dirty="0"/>
          </a:p>
        </p:txBody>
      </p:sp>
    </p:spTree>
    <p:extLst>
      <p:ext uri="{BB962C8B-B14F-4D97-AF65-F5344CB8AC3E}">
        <p14:creationId xmlns:p14="http://schemas.microsoft.com/office/powerpoint/2010/main" val="1899670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pic>
        <p:nvPicPr>
          <p:cNvPr id="9218" name="Picture 2" descr="http://media.nationalgeographic.org/assets/photos/87a/647/87a64788-e49a-4dff-a884-b59fab3b2ad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267690"/>
            <a:ext cx="6858000" cy="513311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2398" y="152400"/>
            <a:ext cx="8686801" cy="1200329"/>
          </a:xfrm>
          <a:prstGeom prst="rect">
            <a:avLst/>
          </a:prstGeom>
        </p:spPr>
        <p:txBody>
          <a:bodyPr wrap="square">
            <a:spAutoFit/>
          </a:bodyPr>
          <a:lstStyle/>
          <a:p>
            <a:r>
              <a:rPr lang="en-US" b="1" dirty="0"/>
              <a:t>Mixed in with </a:t>
            </a:r>
            <a:r>
              <a:rPr lang="en-US" b="1" dirty="0" err="1"/>
              <a:t>microplastics</a:t>
            </a:r>
            <a:r>
              <a:rPr lang="en-US" b="1" dirty="0"/>
              <a:t> are larger pieces of plastic. Most plastics are refuse from land activities in North American and Asia. Some plastics are accidentally dumped from oceangoing vessels. All the plastics on this page were culled from the Great Pacific Garbage Patch.</a:t>
            </a:r>
            <a:endParaRPr lang="en-US" dirty="0"/>
          </a:p>
        </p:txBody>
      </p:sp>
    </p:spTree>
    <p:extLst>
      <p:ext uri="{BB962C8B-B14F-4D97-AF65-F5344CB8AC3E}">
        <p14:creationId xmlns:p14="http://schemas.microsoft.com/office/powerpoint/2010/main" val="1899670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Strange Cargo</a:t>
            </a:r>
            <a:endParaRPr lang="en-US" dirty="0"/>
          </a:p>
        </p:txBody>
      </p:sp>
      <p:sp>
        <p:nvSpPr>
          <p:cNvPr id="3" name="Content Placeholder 2"/>
          <p:cNvSpPr>
            <a:spLocks noGrp="1"/>
          </p:cNvSpPr>
          <p:nvPr>
            <p:ph idx="1"/>
          </p:nvPr>
        </p:nvSpPr>
        <p:spPr/>
        <p:txBody>
          <a:bodyPr>
            <a:normAutofit fontScale="85000" lnSpcReduction="10000"/>
          </a:bodyPr>
          <a:lstStyle/>
          <a:p>
            <a:r>
              <a:rPr lang="en-US" dirty="0"/>
              <a:t>When ships are caught in storms, they often lose cargo to the oceans. The following are just a few of the strange items that have washed up on shores</a:t>
            </a:r>
            <a:r>
              <a:rPr lang="en-US" dirty="0" smtClean="0"/>
              <a:t>:</a:t>
            </a:r>
          </a:p>
          <a:p>
            <a:pPr lvl="1"/>
            <a:r>
              <a:rPr lang="en-US" dirty="0"/>
              <a:t>In 1990, five shipping containers of Nike sneakers and work boots were lost to the Pacific in a storm. People in Washington and Oregon snatched up the shoes on shore, holding swap meets to find matched pairs to wear or sell.</a:t>
            </a:r>
          </a:p>
          <a:p>
            <a:pPr lvl="1"/>
            <a:r>
              <a:rPr lang="en-US" dirty="0"/>
              <a:t>In 1992, rubber </a:t>
            </a:r>
            <a:r>
              <a:rPr lang="en-US" dirty="0" err="1"/>
              <a:t>duckies</a:t>
            </a:r>
            <a:r>
              <a:rPr lang="en-US" dirty="0"/>
              <a:t> floated in the Pacific when a ship lost tens of thousands of bathtub toys. The ducks were accompanied by turtles, beavers, and frogs.</a:t>
            </a:r>
          </a:p>
          <a:p>
            <a:pPr lvl="1"/>
            <a:r>
              <a:rPr lang="en-US" dirty="0"/>
              <a:t>In 1994, a ship lost 34,000 pieces of hockey gear, including gloves, chest protectors, and shin guards.</a:t>
            </a:r>
          </a:p>
          <a:p>
            <a:endParaRPr lang="en-US" dirty="0"/>
          </a:p>
        </p:txBody>
      </p:sp>
      <p:sp>
        <p:nvSpPr>
          <p:cNvPr id="4" name="Rectangle 3"/>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spTree>
    <p:extLst>
      <p:ext uri="{BB962C8B-B14F-4D97-AF65-F5344CB8AC3E}">
        <p14:creationId xmlns:p14="http://schemas.microsoft.com/office/powerpoint/2010/main" val="660357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399" y="6400800"/>
            <a:ext cx="6858000" cy="338554"/>
          </a:xfrm>
          <a:prstGeom prst="rect">
            <a:avLst/>
          </a:prstGeom>
        </p:spPr>
        <p:txBody>
          <a:bodyPr wrap="square">
            <a:spAutoFit/>
          </a:bodyPr>
          <a:lstStyle/>
          <a:p>
            <a:r>
              <a:rPr lang="en-US" sz="1600" dirty="0" smtClean="0"/>
              <a:t>http://nationalgeographic.org/encyclopedia/great-pacific-garbage-patch/</a:t>
            </a:r>
            <a:endParaRPr lang="en-US" sz="1600" dirty="0"/>
          </a:p>
        </p:txBody>
      </p:sp>
      <p:pic>
        <p:nvPicPr>
          <p:cNvPr id="8194" name="Picture 2" descr="http://media.nationalgeographic.org/assets/photos/0f4/a7d/0f4a7db2-aeed-4715-a554-b2f9c146cfd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461145"/>
            <a:ext cx="6581775" cy="493965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90499" y="0"/>
            <a:ext cx="8763001" cy="1477328"/>
          </a:xfrm>
          <a:prstGeom prst="rect">
            <a:avLst/>
          </a:prstGeom>
        </p:spPr>
        <p:txBody>
          <a:bodyPr wrap="square">
            <a:spAutoFit/>
          </a:bodyPr>
          <a:lstStyle/>
          <a:p>
            <a:r>
              <a:rPr lang="en-US" b="1" dirty="0"/>
              <a:t>Marine debris can prevent algae and plankton, the photosynthetic producers in the marine food web, from receiving enough sunlight to create nutrients. When these tiny organisms are threatened, the entire food web is put at risk—first-order consumers that eat the plankton, such as jellies; second-order consumers that eat the jellies, such as turtles; and apex predators such as sharks.</a:t>
            </a:r>
            <a:endParaRPr lang="en-US" dirty="0"/>
          </a:p>
        </p:txBody>
      </p:sp>
    </p:spTree>
    <p:extLst>
      <p:ext uri="{BB962C8B-B14F-4D97-AF65-F5344CB8AC3E}">
        <p14:creationId xmlns:p14="http://schemas.microsoft.com/office/powerpoint/2010/main" val="1899670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685</Words>
  <Application>Microsoft Office PowerPoint</Application>
  <PresentationFormat>On-screen Show (4:3)</PresentationFormat>
  <Paragraphs>30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The Great Pacific Garbage Patch</vt:lpstr>
      <vt:lpstr>PowerPoint Presentation</vt:lpstr>
      <vt:lpstr>Worldwide Garbage Patches</vt:lpstr>
      <vt:lpstr>PowerPoint Presentation</vt:lpstr>
      <vt:lpstr>Quotable Captain</vt:lpstr>
      <vt:lpstr>PowerPoint Presentation</vt:lpstr>
      <vt:lpstr>PowerPoint Presentation</vt:lpstr>
      <vt:lpstr>Strange Cargo</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Malina D. Olson</dc:creator>
  <cp:lastModifiedBy>Malina D. Olson</cp:lastModifiedBy>
  <cp:revision>6</cp:revision>
  <dcterms:created xsi:type="dcterms:W3CDTF">2016-12-04T16:05:10Z</dcterms:created>
  <dcterms:modified xsi:type="dcterms:W3CDTF">2016-12-04T16:46:46Z</dcterms:modified>
</cp:coreProperties>
</file>